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</p:sldMasterIdLst>
  <p:sldIdLst>
    <p:sldId id="256" r:id="rId6"/>
    <p:sldId id="257" r:id="rId7"/>
    <p:sldId id="258" r:id="rId8"/>
    <p:sldId id="259" r:id="rId9"/>
    <p:sldId id="279" r:id="rId10"/>
    <p:sldId id="280" r:id="rId11"/>
    <p:sldId id="268" r:id="rId12"/>
    <p:sldId id="260" r:id="rId13"/>
    <p:sldId id="261" r:id="rId14"/>
    <p:sldId id="262" r:id="rId15"/>
    <p:sldId id="276" r:id="rId16"/>
    <p:sldId id="263" r:id="rId17"/>
    <p:sldId id="273" r:id="rId18"/>
    <p:sldId id="277" r:id="rId19"/>
    <p:sldId id="264" r:id="rId20"/>
    <p:sldId id="265" r:id="rId21"/>
    <p:sldId id="266" r:id="rId22"/>
    <p:sldId id="278" r:id="rId23"/>
    <p:sldId id="270" r:id="rId24"/>
    <p:sldId id="271" r:id="rId25"/>
    <p:sldId id="272" r:id="rId26"/>
    <p:sldId id="274" r:id="rId27"/>
    <p:sldId id="27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7C957"/>
    <a:srgbClr val="373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68885C4-C13B-4C8F-8DB1-864C6173B1E1}" type="datetimeFigureOut">
              <a:rPr lang="ru-RU" smtClean="0"/>
              <a:pPr/>
              <a:t>17.06.2018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0E73E84-6A40-46DB-A517-58F63C4B9B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43196"/>
          </a:xfrm>
        </p:spPr>
        <p:txBody>
          <a:bodyPr>
            <a:noAutofit/>
          </a:bodyPr>
          <a:lstStyle/>
          <a:p>
            <a:endParaRPr lang="uk-UA" sz="4000" b="1" dirty="0" smtClean="0">
              <a:solidFill>
                <a:srgbClr val="002060"/>
              </a:solidFill>
            </a:endParaRPr>
          </a:p>
          <a:p>
            <a:r>
              <a:rPr lang="uk-UA" sz="3600" b="1" dirty="0" smtClean="0">
                <a:solidFill>
                  <a:srgbClr val="002060"/>
                </a:solidFill>
              </a:rPr>
              <a:t>Літній </a:t>
            </a:r>
            <a:r>
              <a:rPr lang="uk-UA" sz="3600" b="1" dirty="0" err="1" smtClean="0">
                <a:solidFill>
                  <a:srgbClr val="002060"/>
                </a:solidFill>
              </a:rPr>
              <a:t>мовний</a:t>
            </a:r>
            <a:r>
              <a:rPr lang="uk-UA" sz="3600" b="1" dirty="0" smtClean="0">
                <a:solidFill>
                  <a:srgbClr val="002060"/>
                </a:solidFill>
              </a:rPr>
              <a:t> табір</a:t>
            </a:r>
          </a:p>
          <a:p>
            <a:r>
              <a:rPr lang="uk-UA" sz="3600" b="1" dirty="0" smtClean="0">
                <a:solidFill>
                  <a:srgbClr val="002060"/>
                </a:solidFill>
              </a:rPr>
              <a:t> “</a:t>
            </a:r>
            <a:r>
              <a:rPr lang="de-DE" sz="2800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Die Freunde</a:t>
            </a:r>
            <a:r>
              <a:rPr lang="uk-UA" sz="3600" b="1" dirty="0" smtClean="0">
                <a:solidFill>
                  <a:srgbClr val="002060"/>
                </a:solidFill>
              </a:rPr>
              <a:t>”</a:t>
            </a:r>
          </a:p>
          <a:p>
            <a:r>
              <a:rPr lang="uk-UA" sz="4000" b="1" dirty="0" smtClean="0">
                <a:solidFill>
                  <a:srgbClr val="002060"/>
                </a:solidFill>
              </a:rPr>
              <a:t>201</a:t>
            </a:r>
            <a:r>
              <a:rPr lang="de-DE" sz="4000" b="1" dirty="0" smtClean="0">
                <a:solidFill>
                  <a:srgbClr val="002060"/>
                </a:solidFill>
              </a:rPr>
              <a:t>8</a:t>
            </a:r>
            <a:r>
              <a:rPr lang="uk-UA" sz="4000" b="1" dirty="0" smtClean="0">
                <a:solidFill>
                  <a:srgbClr val="002060"/>
                </a:solidFill>
              </a:rPr>
              <a:t> рік</a:t>
            </a:r>
            <a:endParaRPr lang="uk-UA" sz="4000" b="1" dirty="0">
              <a:solidFill>
                <a:srgbClr val="002060"/>
              </a:solidFill>
            </a:endParaRPr>
          </a:p>
          <a:p>
            <a:endParaRPr lang="uk-UA" sz="4000" b="1" dirty="0" smtClean="0">
              <a:solidFill>
                <a:srgbClr val="002060"/>
              </a:solidFill>
            </a:endParaRPr>
          </a:p>
          <a:p>
            <a:r>
              <a:rPr lang="uk-UA" sz="4000" b="1" dirty="0" smtClean="0">
                <a:solidFill>
                  <a:srgbClr val="002060"/>
                </a:solidFill>
              </a:rPr>
              <a:t>2017 рік</a:t>
            </a:r>
            <a:endParaRPr lang="uk-UA" sz="40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14357"/>
            <a:ext cx="7772400" cy="928693"/>
          </a:xfrm>
        </p:spPr>
        <p:txBody>
          <a:bodyPr>
            <a:normAutofit fontScale="90000"/>
          </a:bodyPr>
          <a:lstStyle/>
          <a:p>
            <a:r>
              <a:rPr lang="uk-UA" sz="3200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Нересницька</a:t>
            </a:r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ЗОШ І-ІІІ ступенів</a:t>
            </a:r>
            <a:br>
              <a:rPr lang="uk-UA" sz="32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endParaRPr lang="ru-RU" sz="32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Рисунок 3" descr="2015-04-17_10064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14" y="1214422"/>
            <a:ext cx="6858048" cy="3357586"/>
          </a:xfrm>
          <a:prstGeom prst="rect">
            <a:avLst/>
          </a:prstGeom>
        </p:spPr>
      </p:pic>
      <p:pic>
        <p:nvPicPr>
          <p:cNvPr id="6" name="muzyka--dlya-prezentaci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Конкурс  </a:t>
            </a:r>
            <a:br>
              <a:rPr lang="uk-UA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uk-UA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“Найкраща зачіска та макіяж”</a:t>
            </a:r>
            <a:endParaRPr lang="ru-RU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Содержимое 3" descr="image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17638"/>
            <a:ext cx="9001155" cy="544036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543036"/>
            <a:ext cx="5143500" cy="5129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4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70C0"/>
                </a:solidFill>
                <a:latin typeface="Arial Black" pitchFamily="34" charset="0"/>
              </a:rPr>
              <a:t>Ми розважаємось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images (15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8512" y="2934494"/>
            <a:ext cx="2466975" cy="1857375"/>
          </a:xfrm>
        </p:spPr>
      </p:pic>
      <p:pic>
        <p:nvPicPr>
          <p:cNvPr id="5" name="Picture 7" descr="DSC052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3143" y="1116602"/>
            <a:ext cx="4000528" cy="2384406"/>
          </a:xfrm>
          <a:prstGeom prst="rect">
            <a:avLst/>
          </a:prstGeom>
          <a:noFill/>
        </p:spPr>
      </p:pic>
      <p:pic>
        <p:nvPicPr>
          <p:cNvPr id="6" name="Picture 5" descr="DSC052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296" y="2182328"/>
            <a:ext cx="4299703" cy="318258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143" y="3773622"/>
            <a:ext cx="4023657" cy="2636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Ми навчаємось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775" y="3861048"/>
            <a:ext cx="4048128" cy="238214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412776"/>
            <a:ext cx="4227934" cy="23042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775" y="1494073"/>
            <a:ext cx="4227934" cy="22229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4" y="3861048"/>
            <a:ext cx="4048128" cy="25202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Перегляд мультфільмів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56792"/>
            <a:ext cx="4038600" cy="2232248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88" y="4041074"/>
            <a:ext cx="4038600" cy="230425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556792"/>
            <a:ext cx="4270248" cy="2232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060965"/>
            <a:ext cx="419482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2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Екскурсія </a:t>
            </a:r>
            <a:endParaRPr lang="ru-RU" sz="4800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images (16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357298"/>
            <a:ext cx="2619375" cy="221457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18" y="1628800"/>
            <a:ext cx="5924581" cy="4896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2001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P60711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2519" y="169891"/>
            <a:ext cx="4143404" cy="3115667"/>
          </a:xfrm>
          <a:prstGeom prst="rect">
            <a:avLst/>
          </a:prstGeom>
        </p:spPr>
      </p:pic>
      <p:pic>
        <p:nvPicPr>
          <p:cNvPr id="7" name="Рисунок 6" descr="P60711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69892"/>
            <a:ext cx="3820877" cy="4339228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95" y="3933056"/>
            <a:ext cx="3661905" cy="259228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4876" y="714356"/>
            <a:ext cx="4305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00B0F0"/>
                </a:solidFill>
                <a:latin typeface="Arial Black" pitchFamily="34" charset="0"/>
                <a:cs typeface="Aharoni" pitchFamily="2" charset="-79"/>
              </a:rPr>
              <a:t>Весела перерва</a:t>
            </a:r>
            <a:endParaRPr lang="ru-RU" sz="2400" dirty="0">
              <a:solidFill>
                <a:srgbClr val="00B0F0"/>
              </a:solidFill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9040"/>
            <a:ext cx="3923928" cy="2852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1916832"/>
            <a:ext cx="4033588" cy="40324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76020"/>
            <a:ext cx="3923928" cy="2252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rgbClr val="FF0000"/>
                </a:solidFill>
              </a:rPr>
              <a:t>П</a:t>
            </a:r>
            <a:r>
              <a:rPr lang="uk-UA" i="1" dirty="0" smtClean="0">
                <a:solidFill>
                  <a:srgbClr val="00B0F0"/>
                </a:solidFill>
              </a:rPr>
              <a:t>о</a:t>
            </a:r>
            <a:r>
              <a:rPr lang="uk-UA" i="1" dirty="0" smtClean="0">
                <a:solidFill>
                  <a:srgbClr val="7030A0"/>
                </a:solidFill>
              </a:rPr>
              <a:t>х</a:t>
            </a:r>
            <a:r>
              <a:rPr lang="uk-UA" i="1" dirty="0" smtClean="0">
                <a:solidFill>
                  <a:schemeClr val="accent1"/>
                </a:solidFill>
              </a:rPr>
              <a:t>і</a:t>
            </a:r>
            <a:r>
              <a:rPr lang="uk-UA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д </a:t>
            </a:r>
            <a:r>
              <a:rPr lang="uk-UA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в</a:t>
            </a:r>
            <a:r>
              <a:rPr lang="uk-UA" i="1" dirty="0" smtClean="0">
                <a:solidFill>
                  <a:srgbClr val="7030A0"/>
                </a:solidFill>
              </a:rPr>
              <a:t> </a:t>
            </a:r>
            <a:r>
              <a:rPr lang="uk-UA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д</a:t>
            </a:r>
            <a:r>
              <a:rPr lang="uk-UA" i="1" dirty="0" smtClean="0">
                <a:solidFill>
                  <a:schemeClr val="bg1">
                    <a:lumMod val="75000"/>
                  </a:schemeClr>
                </a:solidFill>
              </a:rPr>
              <a:t>и</a:t>
            </a:r>
            <a:r>
              <a:rPr lang="uk-UA" i="1" dirty="0" smtClean="0">
                <a:solidFill>
                  <a:srgbClr val="7030A0"/>
                </a:solidFill>
              </a:rPr>
              <a:t>т</a:t>
            </a:r>
            <a:r>
              <a:rPr lang="uk-UA" i="1" dirty="0" smtClean="0">
                <a:solidFill>
                  <a:srgbClr val="92D050"/>
                </a:solidFill>
              </a:rPr>
              <a:t>я</a:t>
            </a:r>
            <a:r>
              <a:rPr lang="uk-UA" i="1" dirty="0" smtClean="0">
                <a:solidFill>
                  <a:srgbClr val="00B0F0"/>
                </a:solidFill>
              </a:rPr>
              <a:t>ч</a:t>
            </a:r>
            <a:r>
              <a:rPr lang="uk-UA" i="1" dirty="0" smtClean="0">
                <a:solidFill>
                  <a:srgbClr val="FFFF00"/>
                </a:solidFill>
              </a:rPr>
              <a:t>е</a:t>
            </a:r>
            <a:r>
              <a:rPr lang="uk-UA" i="1" dirty="0" smtClean="0">
                <a:solidFill>
                  <a:srgbClr val="7030A0"/>
                </a:solidFill>
              </a:rPr>
              <a:t> </a:t>
            </a:r>
            <a:r>
              <a:rPr lang="uk-UA" i="1" dirty="0" smtClean="0">
                <a:solidFill>
                  <a:schemeClr val="accent1"/>
                </a:solidFill>
              </a:rPr>
              <a:t>к</a:t>
            </a:r>
            <a:r>
              <a:rPr lang="uk-UA" i="1" dirty="0" smtClean="0">
                <a:solidFill>
                  <a:srgbClr val="92D050"/>
                </a:solidFill>
              </a:rPr>
              <a:t>а</a:t>
            </a:r>
            <a:r>
              <a:rPr lang="uk-UA" i="1" dirty="0" smtClean="0">
                <a:solidFill>
                  <a:srgbClr val="7030A0"/>
                </a:solidFill>
              </a:rPr>
              <a:t>ф</a:t>
            </a:r>
            <a:r>
              <a:rPr lang="uk-UA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е</a:t>
            </a:r>
            <a:endParaRPr lang="ru-RU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573016"/>
            <a:ext cx="3024336" cy="30243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45" y="1163184"/>
            <a:ext cx="2931790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3016"/>
            <a:ext cx="2674606" cy="30223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07" y="3596354"/>
            <a:ext cx="3280970" cy="2998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06" y="1161160"/>
            <a:ext cx="3188939" cy="24331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5" y="1161160"/>
            <a:ext cx="2515691" cy="241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2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Казка </a:t>
            </a:r>
            <a:r>
              <a:rPr lang="uk-UA" b="1" dirty="0" err="1" smtClean="0">
                <a:solidFill>
                  <a:srgbClr val="FF0000"/>
                </a:solidFill>
              </a:rPr>
              <a:t>“</a:t>
            </a:r>
            <a:r>
              <a:rPr lang="uk-UA" b="1" i="1" dirty="0" err="1" smtClean="0">
                <a:solidFill>
                  <a:srgbClr val="FF0000"/>
                </a:solidFill>
              </a:rPr>
              <a:t>Червона</a:t>
            </a:r>
            <a:r>
              <a:rPr lang="uk-UA" b="1" i="1" dirty="0" smtClean="0">
                <a:solidFill>
                  <a:srgbClr val="FF0000"/>
                </a:solidFill>
              </a:rPr>
              <a:t> </a:t>
            </a:r>
            <a:r>
              <a:rPr lang="uk-UA" b="1" i="1" dirty="0" err="1" smtClean="0">
                <a:solidFill>
                  <a:srgbClr val="FF0000"/>
                </a:solidFill>
              </a:rPr>
              <a:t>шапочка</a:t>
            </a:r>
            <a:r>
              <a:rPr lang="uk-UA" b="1" dirty="0" err="1" smtClean="0">
                <a:solidFill>
                  <a:srgbClr val="FF0000"/>
                </a:solidFill>
              </a:rPr>
              <a:t>”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P60911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1" y="1142985"/>
            <a:ext cx="3786214" cy="2357453"/>
          </a:xfrm>
        </p:spPr>
      </p:pic>
      <p:pic>
        <p:nvPicPr>
          <p:cNvPr id="5" name="Рисунок 4" descr="P60911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142983"/>
            <a:ext cx="4357718" cy="2357455"/>
          </a:xfrm>
          <a:prstGeom prst="rect">
            <a:avLst/>
          </a:prstGeom>
        </p:spPr>
      </p:pic>
      <p:pic>
        <p:nvPicPr>
          <p:cNvPr id="7" name="Рисунок 6" descr="P60911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643314"/>
            <a:ext cx="3929090" cy="2928934"/>
          </a:xfrm>
          <a:prstGeom prst="rect">
            <a:avLst/>
          </a:prstGeom>
        </p:spPr>
      </p:pic>
      <p:pic>
        <p:nvPicPr>
          <p:cNvPr id="8" name="Рисунок 7" descr="P60911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3643315"/>
            <a:ext cx="4606695" cy="2952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33CC"/>
                </a:solidFill>
              </a:rPr>
              <a:t>Мета проведення літнього  </a:t>
            </a:r>
            <a:r>
              <a:rPr lang="uk-UA" dirty="0" err="1" smtClean="0">
                <a:solidFill>
                  <a:srgbClr val="0033CC"/>
                </a:solidFill>
              </a:rPr>
              <a:t>мовного</a:t>
            </a:r>
            <a:r>
              <a:rPr lang="uk-UA" dirty="0" smtClean="0">
                <a:solidFill>
                  <a:srgbClr val="0033CC"/>
                </a:solidFill>
              </a:rPr>
              <a:t> табору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"/>
          </p:nvPr>
        </p:nvSpPr>
        <p:spPr>
          <a:xfrm>
            <a:off x="1475656" y="1009047"/>
            <a:ext cx="8503920" cy="4572000"/>
          </a:xfrm>
        </p:spPr>
        <p:txBody>
          <a:bodyPr>
            <a:normAutofit/>
          </a:bodyPr>
          <a:lstStyle/>
          <a:p>
            <a:endParaRPr lang="uk-UA" sz="2800" smtClean="0"/>
          </a:p>
          <a:p>
            <a:r>
              <a:rPr lang="uk-UA" sz="2800" smtClean="0"/>
              <a:t>Зацікавити </a:t>
            </a:r>
            <a:r>
              <a:rPr lang="uk-UA" sz="2800" dirty="0" smtClean="0"/>
              <a:t>учнів  до  використання  </a:t>
            </a:r>
            <a:r>
              <a:rPr lang="uk-UA" sz="2800" dirty="0" err="1" smtClean="0"/>
              <a:t>іншо</a:t>
            </a:r>
            <a:r>
              <a:rPr lang="uk-UA" sz="2800" dirty="0" smtClean="0"/>
              <a:t>-</a:t>
            </a:r>
          </a:p>
          <a:p>
            <a:pPr marL="0" indent="0">
              <a:buNone/>
            </a:pPr>
            <a:r>
              <a:rPr lang="uk-UA" sz="2800" dirty="0"/>
              <a:t> </a:t>
            </a:r>
            <a:r>
              <a:rPr lang="uk-UA" sz="2800" dirty="0" err="1" smtClean="0"/>
              <a:t>мовної</a:t>
            </a:r>
            <a:r>
              <a:rPr lang="uk-UA" sz="2800" dirty="0" smtClean="0"/>
              <a:t> мови  у повсякденному житті.</a:t>
            </a:r>
          </a:p>
          <a:p>
            <a:r>
              <a:rPr lang="uk-UA" sz="2800" dirty="0" smtClean="0"/>
              <a:t>Підвищити рівень спілкування іноземною мовою.</a:t>
            </a:r>
          </a:p>
          <a:p>
            <a:r>
              <a:rPr lang="uk-UA" sz="2800" dirty="0" smtClean="0"/>
              <a:t>Розширити світогляд.</a:t>
            </a:r>
          </a:p>
          <a:p>
            <a:r>
              <a:rPr lang="uk-UA" sz="2800" dirty="0" smtClean="0"/>
              <a:t>Розвинути організаційні та лідерські </a:t>
            </a:r>
          </a:p>
          <a:p>
            <a:pPr marL="0" indent="0">
              <a:buNone/>
            </a:pPr>
            <a:r>
              <a:rPr lang="uk-UA" sz="2800" dirty="0" smtClean="0"/>
              <a:t>вміння та навички.</a:t>
            </a:r>
          </a:p>
          <a:p>
            <a:r>
              <a:rPr lang="uk-UA" sz="2800" dirty="0" smtClean="0"/>
              <a:t>Активізувати громадську позицію. 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357166"/>
            <a:ext cx="3286148" cy="2428892"/>
          </a:xfrm>
          <a:prstGeom prst="rect">
            <a:avLst/>
          </a:prstGeom>
        </p:spPr>
      </p:pic>
      <p:pic>
        <p:nvPicPr>
          <p:cNvPr id="3" name="Рисунок 2" descr="images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500042"/>
            <a:ext cx="3429024" cy="4572032"/>
          </a:xfrm>
          <a:prstGeom prst="rect">
            <a:avLst/>
          </a:prstGeom>
        </p:spPr>
      </p:pic>
      <p:pic>
        <p:nvPicPr>
          <p:cNvPr id="4" name="Рисунок 3" descr="P60711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928934"/>
            <a:ext cx="4572032" cy="3429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400" b="1" dirty="0" smtClean="0">
                <a:solidFill>
                  <a:srgbClr val="002060"/>
                </a:solidFill>
              </a:rPr>
              <a:t>Урочисте закриття 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P6091159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/>
          <a:srcRect l="25261" r="12991"/>
          <a:stretch/>
        </p:blipFill>
        <p:spPr>
          <a:xfrm>
            <a:off x="357157" y="987552"/>
            <a:ext cx="3839250" cy="2824616"/>
          </a:xfrm>
        </p:spPr>
      </p:pic>
      <p:pic>
        <p:nvPicPr>
          <p:cNvPr id="9" name="Рисунок 8" descr="P60911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2000240"/>
            <a:ext cx="4643470" cy="3929090"/>
          </a:xfrm>
          <a:prstGeom prst="rect">
            <a:avLst/>
          </a:prstGeom>
        </p:spPr>
      </p:pic>
      <p:pic>
        <p:nvPicPr>
          <p:cNvPr id="10" name="Рисунок 9" descr="P60911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929066"/>
            <a:ext cx="3839249" cy="2522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Ура!    Кан</a:t>
            </a: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ікули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images (27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3214686"/>
            <a:ext cx="4429156" cy="3429024"/>
          </a:xfrm>
        </p:spPr>
      </p:pic>
      <p:pic>
        <p:nvPicPr>
          <p:cNvPr id="5" name="Рисунок 4" descr="images (2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1357298"/>
            <a:ext cx="2786082" cy="1643074"/>
          </a:xfrm>
          <a:prstGeom prst="rect">
            <a:avLst/>
          </a:prstGeom>
        </p:spPr>
      </p:pic>
      <p:pic>
        <p:nvPicPr>
          <p:cNvPr id="7" name="Рисунок 6" descr="images (2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4572008"/>
            <a:ext cx="2571768" cy="2071702"/>
          </a:xfrm>
          <a:prstGeom prst="rect">
            <a:avLst/>
          </a:prstGeom>
        </p:spPr>
      </p:pic>
      <p:pic>
        <p:nvPicPr>
          <p:cNvPr id="8" name="Рисунок 7" descr="images (3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1285860"/>
            <a:ext cx="4000528" cy="3071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0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7200" b="1" dirty="0" smtClean="0">
                <a:solidFill>
                  <a:schemeClr val="accent4">
                    <a:lumMod val="75000"/>
                  </a:schemeClr>
                </a:solidFill>
                <a:cs typeface="Aharoni" pitchFamily="2" charset="-79"/>
              </a:rPr>
              <a:t>Дякуємо за увагу!</a:t>
            </a:r>
            <a:br>
              <a:rPr lang="uk-UA" sz="7200" b="1" dirty="0" smtClean="0">
                <a:solidFill>
                  <a:schemeClr val="accent4">
                    <a:lumMod val="75000"/>
                  </a:schemeClr>
                </a:solidFill>
                <a:cs typeface="Aharoni" pitchFamily="2" charset="-79"/>
              </a:rPr>
            </a:br>
            <a:r>
              <a:rPr lang="uk-UA" sz="7200" b="1" dirty="0" smtClean="0">
                <a:solidFill>
                  <a:schemeClr val="accent4">
                    <a:lumMod val="75000"/>
                  </a:schemeClr>
                </a:solidFill>
                <a:cs typeface="Aharoni" pitchFamily="2" charset="-79"/>
              </a:rPr>
              <a:t> Кінець</a:t>
            </a:r>
            <a:endParaRPr lang="ru-RU" sz="7200" b="1" dirty="0">
              <a:solidFill>
                <a:schemeClr val="accent4">
                  <a:lumMod val="75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s (2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8" y="714356"/>
            <a:ext cx="4000528" cy="5214974"/>
          </a:xfrm>
          <a:prstGeom prst="rect">
            <a:avLst/>
          </a:prstGeom>
        </p:spPr>
      </p:pic>
      <p:pic>
        <p:nvPicPr>
          <p:cNvPr id="5" name="Рисунок 4" descr="images (8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1000108"/>
            <a:ext cx="3405193" cy="47863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4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57166"/>
            <a:ext cx="3000396" cy="46434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57166"/>
            <a:ext cx="5143500" cy="5733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4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320480" cy="3284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26066"/>
            <a:ext cx="4175448" cy="2708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1" y="3717032"/>
            <a:ext cx="4155926" cy="28529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8463"/>
            <a:ext cx="4176464" cy="30893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0033CC"/>
                </a:solidFill>
                <a:latin typeface="Arial Black" pitchFamily="34" charset="0"/>
              </a:rPr>
              <a:t>Вчитель німецької мови </a:t>
            </a:r>
            <a:br>
              <a:rPr lang="uk-UA" dirty="0" smtClean="0">
                <a:solidFill>
                  <a:srgbClr val="0033CC"/>
                </a:solidFill>
                <a:latin typeface="Arial Black" pitchFamily="34" charset="0"/>
              </a:rPr>
            </a:br>
            <a:r>
              <a:rPr lang="uk-UA" dirty="0" err="1" smtClean="0">
                <a:solidFill>
                  <a:srgbClr val="0033CC"/>
                </a:solidFill>
                <a:latin typeface="Arial Black" pitchFamily="34" charset="0"/>
              </a:rPr>
              <a:t>Русакова</a:t>
            </a:r>
            <a:r>
              <a:rPr lang="uk-UA" dirty="0" smtClean="0">
                <a:solidFill>
                  <a:srgbClr val="0033CC"/>
                </a:solidFill>
                <a:latin typeface="Arial Black" pitchFamily="34" charset="0"/>
              </a:rPr>
              <a:t> Є.І.</a:t>
            </a:r>
            <a:endParaRPr lang="ru-RU" dirty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364" y="1772816"/>
            <a:ext cx="4248472" cy="482453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i="1" dirty="0" err="1" smtClean="0">
                <a:solidFill>
                  <a:srgbClr val="3737DD"/>
                </a:solidFill>
              </a:rPr>
              <a:t>Фізкультхвилинка</a:t>
            </a:r>
            <a:endParaRPr lang="ru-RU" sz="4000" b="1" i="1" dirty="0">
              <a:solidFill>
                <a:srgbClr val="3737DD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4389440" cy="4949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6"/>
            <a:ext cx="4176464" cy="2520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149080"/>
            <a:ext cx="4176464" cy="2213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dissolve/>
      </p:transition>
    </mc:Choice>
    <mc:Fallback xmlns="">
      <p:transition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366</TotalTime>
  <Words>88</Words>
  <Application>Microsoft Office PowerPoint</Application>
  <PresentationFormat>Экран (4:3)</PresentationFormat>
  <Paragraphs>29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23</vt:i4>
      </vt:variant>
    </vt:vector>
  </HeadingPairs>
  <TitlesOfParts>
    <vt:vector size="39" baseType="lpstr">
      <vt:lpstr>Aharoni</vt:lpstr>
      <vt:lpstr>Arial</vt:lpstr>
      <vt:lpstr>Arial Black</vt:lpstr>
      <vt:lpstr>Calibri</vt:lpstr>
      <vt:lpstr>Cambria</vt:lpstr>
      <vt:lpstr>Franklin Gothic Book</vt:lpstr>
      <vt:lpstr>Georgia</vt:lpstr>
      <vt:lpstr>Perpetua</vt:lpstr>
      <vt:lpstr>Trebuchet MS</vt:lpstr>
      <vt:lpstr>Wingdings</vt:lpstr>
      <vt:lpstr>Wingdings 2</vt:lpstr>
      <vt:lpstr>Тема Office</vt:lpstr>
      <vt:lpstr>Изящная</vt:lpstr>
      <vt:lpstr>Официальная</vt:lpstr>
      <vt:lpstr>Справедливость</vt:lpstr>
      <vt:lpstr>1_Официальная</vt:lpstr>
      <vt:lpstr>Нересницька ЗОШ І-ІІІ ступенів </vt:lpstr>
      <vt:lpstr>Мета проведення літнього  мовного табору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Вчитель німецької мови  Русакова Є.І.</vt:lpstr>
      <vt:lpstr>Фізкультхвилинка</vt:lpstr>
      <vt:lpstr>Конкурс    “Найкраща зачіска та макіяж”</vt:lpstr>
      <vt:lpstr>Презентация PowerPoint</vt:lpstr>
      <vt:lpstr>Ми розважаємось</vt:lpstr>
      <vt:lpstr>Ми навчаємось</vt:lpstr>
      <vt:lpstr>Перегляд мультфільмів</vt:lpstr>
      <vt:lpstr>Екскурсія </vt:lpstr>
      <vt:lpstr>Презентация PowerPoint</vt:lpstr>
      <vt:lpstr>Презентация PowerPoint</vt:lpstr>
      <vt:lpstr>Похід в дитяче кафе</vt:lpstr>
      <vt:lpstr>Казка “Червона шапочка”</vt:lpstr>
      <vt:lpstr>Презентация PowerPoint</vt:lpstr>
      <vt:lpstr>Урочисте закриття </vt:lpstr>
      <vt:lpstr>Ура!    Канікули</vt:lpstr>
      <vt:lpstr>Дякуємо за увагу!  Кінець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Нересницька ЗОШ І-ІІІ ступенів</dc:title>
  <dc:creator>Admin</dc:creator>
  <cp:lastModifiedBy>Женя</cp:lastModifiedBy>
  <cp:revision>43</cp:revision>
  <dcterms:created xsi:type="dcterms:W3CDTF">2017-06-16T16:06:06Z</dcterms:created>
  <dcterms:modified xsi:type="dcterms:W3CDTF">2018-06-17T17:53:26Z</dcterms:modified>
</cp:coreProperties>
</file>